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2" r:id="rId3"/>
    <p:sldId id="259" r:id="rId4"/>
    <p:sldId id="263" r:id="rId5"/>
    <p:sldId id="258" r:id="rId6"/>
    <p:sldId id="261" r:id="rId7"/>
    <p:sldId id="320" r:id="rId8"/>
    <p:sldId id="350" r:id="rId9"/>
    <p:sldId id="343" r:id="rId10"/>
    <p:sldId id="262" r:id="rId11"/>
    <p:sldId id="264" r:id="rId12"/>
    <p:sldId id="265" r:id="rId13"/>
    <p:sldId id="257" r:id="rId14"/>
    <p:sldId id="323" r:id="rId15"/>
    <p:sldId id="267" r:id="rId16"/>
    <p:sldId id="268" r:id="rId17"/>
    <p:sldId id="269" r:id="rId18"/>
    <p:sldId id="280" r:id="rId19"/>
    <p:sldId id="315" r:id="rId20"/>
    <p:sldId id="333" r:id="rId21"/>
    <p:sldId id="334" r:id="rId22"/>
    <p:sldId id="309" r:id="rId23"/>
    <p:sldId id="279" r:id="rId24"/>
    <p:sldId id="335" r:id="rId25"/>
    <p:sldId id="324" r:id="rId26"/>
    <p:sldId id="327" r:id="rId27"/>
    <p:sldId id="326" r:id="rId28"/>
    <p:sldId id="325" r:id="rId29"/>
    <p:sldId id="308" r:id="rId30"/>
    <p:sldId id="271" r:id="rId31"/>
    <p:sldId id="316" r:id="rId32"/>
    <p:sldId id="314" r:id="rId33"/>
    <p:sldId id="272" r:id="rId34"/>
    <p:sldId id="273" r:id="rId35"/>
    <p:sldId id="318" r:id="rId36"/>
    <p:sldId id="274" r:id="rId37"/>
    <p:sldId id="275" r:id="rId38"/>
    <p:sldId id="276" r:id="rId39"/>
    <p:sldId id="277" r:id="rId40"/>
    <p:sldId id="278" r:id="rId41"/>
    <p:sldId id="306" r:id="rId42"/>
    <p:sldId id="351" r:id="rId43"/>
    <p:sldId id="283" r:id="rId44"/>
    <p:sldId id="281" r:id="rId45"/>
    <p:sldId id="311" r:id="rId46"/>
    <p:sldId id="282" r:id="rId47"/>
    <p:sldId id="307" r:id="rId48"/>
    <p:sldId id="285" r:id="rId49"/>
    <p:sldId id="329" r:id="rId50"/>
    <p:sldId id="328" r:id="rId51"/>
    <p:sldId id="284" r:id="rId52"/>
    <p:sldId id="317" r:id="rId53"/>
    <p:sldId id="313" r:id="rId54"/>
    <p:sldId id="310" r:id="rId55"/>
    <p:sldId id="260" r:id="rId56"/>
    <p:sldId id="312" r:id="rId57"/>
    <p:sldId id="287" r:id="rId58"/>
    <p:sldId id="319" r:id="rId59"/>
    <p:sldId id="341" r:id="rId60"/>
    <p:sldId id="340" r:id="rId61"/>
    <p:sldId id="338" r:id="rId62"/>
    <p:sldId id="342" r:id="rId63"/>
    <p:sldId id="348" r:id="rId64"/>
    <p:sldId id="347" r:id="rId65"/>
    <p:sldId id="346" r:id="rId66"/>
    <p:sldId id="345" r:id="rId67"/>
    <p:sldId id="349" r:id="rId68"/>
    <p:sldId id="344" r:id="rId69"/>
    <p:sldId id="330" r:id="rId70"/>
    <p:sldId id="331" r:id="rId71"/>
    <p:sldId id="332" r:id="rId72"/>
    <p:sldId id="336" r:id="rId73"/>
    <p:sldId id="322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CC66FF"/>
    <a:srgbClr val="030306"/>
    <a:srgbClr val="2D550F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2098" y="-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28800" y="1447800"/>
            <a:ext cx="6477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ATUL MEMORIAL HIGH SCHOOL,      		    JHARSA</a:t>
            </a:r>
            <a:endParaRPr lang="en-US" sz="3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4648200"/>
            <a:ext cx="5562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900" b="1" dirty="0" smtClean="0"/>
          </a:p>
          <a:p>
            <a:r>
              <a:rPr lang="en-US" sz="3900" b="1" dirty="0" smtClean="0"/>
              <a:t>         PRESENTS</a:t>
            </a:r>
            <a:endParaRPr lang="en-US" sz="3900" b="1" dirty="0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2895600"/>
            <a:ext cx="2743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5922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685800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	        VICE PRINCIPAL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371600"/>
            <a:ext cx="510540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60198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             MRS. MANJU ATRI</a:t>
            </a:r>
            <a:endParaRPr lang="en-US" sz="3000" b="1" dirty="0"/>
          </a:p>
        </p:txBody>
      </p:sp>
    </p:spTree>
  </p:cSld>
  <p:clrMapOvr>
    <a:masterClrMapping/>
  </p:clrMapOvr>
  <p:transition spd="med" advTm="5078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8382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  OUR EDUCATORS</a:t>
            </a:r>
            <a:endParaRPr lang="en-US" sz="4000" b="1" dirty="0"/>
          </a:p>
        </p:txBody>
      </p:sp>
      <p:pic>
        <p:nvPicPr>
          <p:cNvPr id="56322" name="Picture 2" descr="C:\Users\manoj\OneDrive\Desktop\SCHOOL EVENTS\05.11.2023\104NZ6_2\DSC_5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609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DIGNITARIES WHO VISITED US:</a:t>
            </a:r>
            <a:endParaRPr lang="en-US" sz="3200" b="1" dirty="0"/>
          </a:p>
        </p:txBody>
      </p:sp>
      <p:pic>
        <p:nvPicPr>
          <p:cNvPr id="58370" name="Picture 2" descr="C:\Users\manoj\OneDrive\Desktop\SCHOOL EVENTS\ANNUAL FUNCTION 2022\PHOTO\DSC_2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4318000" cy="2590800"/>
          </a:xfrm>
          <a:prstGeom prst="rect">
            <a:avLst/>
          </a:prstGeom>
          <a:noFill/>
        </p:spPr>
      </p:pic>
      <p:pic>
        <p:nvPicPr>
          <p:cNvPr id="58372" name="Picture 4" descr="C:\Users\manoj\OneDrive\Desktop\SCHOOL EVENTS\05.11.2023\104NZ6_2\DSC_4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280790"/>
            <a:ext cx="4800600" cy="2577210"/>
          </a:xfrm>
          <a:prstGeom prst="rect">
            <a:avLst/>
          </a:prstGeom>
          <a:noFill/>
        </p:spPr>
      </p:pic>
      <p:pic>
        <p:nvPicPr>
          <p:cNvPr id="58376" name="Picture 8" descr="C:\Users\manoj\OneDrive\Desktop\SCHOOL EVENTS\School_annual_function_6_March_2021\_MG_85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6226" y="1371600"/>
            <a:ext cx="4917773" cy="2895600"/>
          </a:xfrm>
          <a:prstGeom prst="rect">
            <a:avLst/>
          </a:prstGeom>
          <a:noFill/>
        </p:spPr>
      </p:pic>
      <p:pic>
        <p:nvPicPr>
          <p:cNvPr id="58378" name="Picture 10" descr="C:\Users\manoj\OneDrive\Desktop\SCHOOL EVENTS\05.11.2023\104NZ6_2\DSC_50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810001"/>
            <a:ext cx="4348663" cy="304799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391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609600"/>
            <a:ext cx="525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CLASSROOMS</a:t>
            </a:r>
            <a:endParaRPr lang="en-US" sz="4500" b="1" dirty="0"/>
          </a:p>
        </p:txBody>
      </p:sp>
      <p:pic>
        <p:nvPicPr>
          <p:cNvPr id="4" name="Picture 3" descr="WhatsApp Image 2024-10-18 at 7.58.38 AM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4495800" cy="2667000"/>
          </a:xfrm>
          <a:prstGeom prst="rect">
            <a:avLst/>
          </a:prstGeom>
        </p:spPr>
      </p:pic>
      <p:pic>
        <p:nvPicPr>
          <p:cNvPr id="5" name="Picture 4" descr="WhatsApp Image 2024-10-18 at 7.58.38 A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085" y="3962400"/>
            <a:ext cx="5817915" cy="2895600"/>
          </a:xfrm>
          <a:prstGeom prst="rect">
            <a:avLst/>
          </a:prstGeom>
        </p:spPr>
      </p:pic>
    </p:spTree>
  </p:cSld>
  <p:clrMapOvr>
    <a:masterClrMapping/>
  </p:clrMapOvr>
  <p:transition spd="med" advTm="5516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609600"/>
            <a:ext cx="525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CLASSROOMS</a:t>
            </a:r>
            <a:endParaRPr lang="en-US" sz="4500" b="1" dirty="0"/>
          </a:p>
        </p:txBody>
      </p:sp>
      <p:pic>
        <p:nvPicPr>
          <p:cNvPr id="6" name="Picture 5" descr="CLASSRO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3962400" cy="2590800"/>
          </a:xfrm>
          <a:prstGeom prst="rect">
            <a:avLst/>
          </a:prstGeom>
        </p:spPr>
      </p:pic>
      <p:pic>
        <p:nvPicPr>
          <p:cNvPr id="7" name="Picture 6" descr="CLASSROOM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295400"/>
            <a:ext cx="3962400" cy="2590800"/>
          </a:xfrm>
          <a:prstGeom prst="rect">
            <a:avLst/>
          </a:prstGeom>
        </p:spPr>
      </p:pic>
      <p:pic>
        <p:nvPicPr>
          <p:cNvPr id="8" name="Picture 7" descr="CLASSROOM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829050"/>
            <a:ext cx="4038600" cy="3028950"/>
          </a:xfrm>
          <a:prstGeom prst="rect">
            <a:avLst/>
          </a:prstGeom>
        </p:spPr>
      </p:pic>
      <p:pic>
        <p:nvPicPr>
          <p:cNvPr id="9" name="Picture 8" descr="CLASSROOM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0" y="3810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spd="med" advTm="5516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609600"/>
            <a:ext cx="487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	AUDITORIUM</a:t>
            </a:r>
            <a:endParaRPr lang="en-US" sz="45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3999" cy="5562599"/>
          </a:xfrm>
          <a:prstGeom prst="rect">
            <a:avLst/>
          </a:prstGeom>
        </p:spPr>
      </p:pic>
    </p:spTree>
  </p:cSld>
  <p:clrMapOvr>
    <a:masterClrMapping/>
  </p:clrMapOvr>
  <p:transition spd="med" advTm="5141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685800"/>
            <a:ext cx="5181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It’s Reading Time</a:t>
            </a:r>
            <a:endParaRPr lang="en-US" sz="45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5410199"/>
          </a:xfrm>
          <a:prstGeom prst="rect">
            <a:avLst/>
          </a:prstGeom>
        </p:spPr>
      </p:pic>
    </p:spTree>
  </p:cSld>
  <p:clrMapOvr>
    <a:masterClrMapping/>
  </p:clrMapOvr>
  <p:transition spd="med" advTm="5671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95600" y="609600"/>
            <a:ext cx="502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SCIENCE LAB</a:t>
            </a:r>
            <a:endParaRPr lang="en-US" sz="4500" b="1" dirty="0"/>
          </a:p>
        </p:txBody>
      </p:sp>
      <p:pic>
        <p:nvPicPr>
          <p:cNvPr id="4" name="Picture 3" descr="WhatsApp Image 2024-10-19 at 8.09.13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4876800" cy="2971800"/>
          </a:xfrm>
          <a:prstGeom prst="rect">
            <a:avLst/>
          </a:prstGeom>
        </p:spPr>
      </p:pic>
      <p:pic>
        <p:nvPicPr>
          <p:cNvPr id="46082" name="Picture 2" descr="C:\Users\manoj\OneDrive\Desktop\SCIENCELAB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4302" y="4114800"/>
            <a:ext cx="4549698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282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48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EXPERIMENT TIME</a:t>
            </a:r>
            <a:endParaRPr lang="en-US" sz="3500" b="1" dirty="0"/>
          </a:p>
        </p:txBody>
      </p:sp>
      <p:pic>
        <p:nvPicPr>
          <p:cNvPr id="8" name="Picture 7" descr="SCIENCE L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" y="1524000"/>
            <a:ext cx="9113621" cy="5334000"/>
          </a:xfrm>
          <a:prstGeom prst="rect">
            <a:avLst/>
          </a:prstGeom>
        </p:spPr>
      </p:pic>
    </p:spTree>
  </p:cSld>
  <p:clrMapOvr>
    <a:masterClrMapping/>
  </p:clrMapOvr>
  <p:transition spd="med" advTm="5328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48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 </a:t>
            </a:r>
            <a:r>
              <a:rPr lang="en-US" sz="3500" b="1" dirty="0" smtClean="0"/>
              <a:t>It’s Laboratory Time</a:t>
            </a:r>
            <a:endParaRPr lang="en-US" sz="3500" b="1" dirty="0"/>
          </a:p>
        </p:txBody>
      </p:sp>
      <p:pic>
        <p:nvPicPr>
          <p:cNvPr id="6" name="Picture 5" descr="WhatsApp Image 2024-10-19 at 12.38.5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52600"/>
            <a:ext cx="5715000" cy="4512945"/>
          </a:xfrm>
          <a:prstGeom prst="rect">
            <a:avLst/>
          </a:prstGeom>
        </p:spPr>
      </p:pic>
    </p:spTree>
  </p:cSld>
  <p:clrMapOvr>
    <a:masterClrMapping/>
  </p:clrMapOvr>
  <p:transition spd="med" advTm="5297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WhatsApp Image 2024-10-26 at 7.56.48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5922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685800"/>
            <a:ext cx="8077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</a:t>
            </a:r>
            <a:r>
              <a:rPr lang="en-US" sz="3500" b="1" dirty="0" smtClean="0"/>
              <a:t>WORKSHOP AT SUNBRIGHT TRAVEL</a:t>
            </a:r>
            <a:endParaRPr lang="en-US" sz="3500" b="1" dirty="0"/>
          </a:p>
        </p:txBody>
      </p:sp>
      <p:pic>
        <p:nvPicPr>
          <p:cNvPr id="5" name="Picture 4" descr="SUNBRIG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</p:spTree>
  </p:cSld>
  <p:clrMapOvr>
    <a:masterClrMapping/>
  </p:clrMapOvr>
  <p:transition spd="med" advTm="5297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685800"/>
            <a:ext cx="845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      WORKSHOP AT SUNBRIGHT TRAVEL</a:t>
            </a:r>
            <a:endParaRPr lang="en-US" sz="3500" b="1" dirty="0"/>
          </a:p>
        </p:txBody>
      </p:sp>
      <p:pic>
        <p:nvPicPr>
          <p:cNvPr id="5" name="Picture 4" descr="SUNBRIGH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</p:cSld>
  <p:clrMapOvr>
    <a:masterClrMapping/>
  </p:clrMapOvr>
  <p:transition spd="med" advTm="5297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95600" y="609600"/>
            <a:ext cx="502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OUR PLAY AREA</a:t>
            </a:r>
            <a:endParaRPr lang="en-US" sz="4500" b="1" dirty="0"/>
          </a:p>
        </p:txBody>
      </p:sp>
      <p:sp>
        <p:nvSpPr>
          <p:cNvPr id="67588" name="AutoShape 4" descr="blob:https://web.whatsapp.com/0abe0a55-dfcf-47ef-bbc7-bee35b8299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AutoShape 6" descr="blob:https://web.whatsapp.com/0abe0a55-dfcf-47ef-bbc7-bee35b8299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2" name="AutoShape 8" descr="blob:https://web.whatsapp.com/0abe0a55-dfcf-47ef-bbc7-bee35b8299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PLAY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572000" cy="5410200"/>
          </a:xfrm>
          <a:prstGeom prst="rect">
            <a:avLst/>
          </a:prstGeom>
        </p:spPr>
      </p:pic>
      <p:pic>
        <p:nvPicPr>
          <p:cNvPr id="9" name="Picture 8" descr="PLAYGROU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43790"/>
            <a:ext cx="4572000" cy="5414210"/>
          </a:xfrm>
          <a:prstGeom prst="rect">
            <a:avLst/>
          </a:prstGeom>
        </p:spPr>
      </p:pic>
    </p:spTree>
  </p:cSld>
  <p:clrMapOvr>
    <a:masterClrMapping/>
  </p:clrMapOvr>
  <p:transition spd="med" advTm="525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5334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	SPORTS ACTIVITY</a:t>
            </a:r>
            <a:endParaRPr lang="en-US" sz="4000" b="1" dirty="0"/>
          </a:p>
        </p:txBody>
      </p:sp>
      <p:pic>
        <p:nvPicPr>
          <p:cNvPr id="4" name="Picture 3" descr="SPOR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4191000" cy="2590800"/>
          </a:xfrm>
          <a:prstGeom prst="rect">
            <a:avLst/>
          </a:prstGeom>
        </p:spPr>
      </p:pic>
      <p:pic>
        <p:nvPicPr>
          <p:cNvPr id="5" name="Picture 4" descr="SPORTS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4191000" cy="2590800"/>
          </a:xfrm>
          <a:prstGeom prst="rect">
            <a:avLst/>
          </a:prstGeom>
        </p:spPr>
      </p:pic>
      <p:pic>
        <p:nvPicPr>
          <p:cNvPr id="6" name="Picture 5" descr="SPORTS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271963"/>
            <a:ext cx="4953000" cy="2614612"/>
          </a:xfrm>
          <a:prstGeom prst="rect">
            <a:avLst/>
          </a:prstGeom>
        </p:spPr>
      </p:pic>
      <p:pic>
        <p:nvPicPr>
          <p:cNvPr id="7" name="Picture 6" descr="SPORTS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647825"/>
            <a:ext cx="4953000" cy="2657475"/>
          </a:xfrm>
          <a:prstGeom prst="rect">
            <a:avLst/>
          </a:prstGeom>
        </p:spPr>
      </p:pic>
    </p:spTree>
  </p:cSld>
  <p:clrMapOvr>
    <a:masterClrMapping/>
  </p:clrMapOvr>
  <p:transition spd="med" advTm="5219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85800"/>
            <a:ext cx="845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   WORKSHOP AT SUNBRIGHT TRAVEL</a:t>
            </a:r>
            <a:endParaRPr lang="en-US" sz="3500" b="1" dirty="0"/>
          </a:p>
        </p:txBody>
      </p:sp>
      <p:pic>
        <p:nvPicPr>
          <p:cNvPr id="4" name="Picture 3" descr="SUNBRIGH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5297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5334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	PLAYING TIME FOR TINY TOTS</a:t>
            </a:r>
            <a:endParaRPr lang="en-US" sz="4000" b="1" dirty="0"/>
          </a:p>
        </p:txBody>
      </p:sp>
      <p:pic>
        <p:nvPicPr>
          <p:cNvPr id="8" name="Picture 7" descr="studentpl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Ovr>
    <a:masterClrMapping/>
  </p:clrMapOvr>
  <p:transition spd="med" advTm="5219"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     PLAYING TIME FOR TINY TOTS</a:t>
            </a:r>
          </a:p>
          <a:p>
            <a:r>
              <a:rPr lang="en-US" sz="4000" b="1" dirty="0" smtClean="0"/>
              <a:t>NG TIME</a:t>
            </a:r>
            <a:endParaRPr lang="en-US" sz="4000" b="1" dirty="0"/>
          </a:p>
        </p:txBody>
      </p:sp>
      <p:pic>
        <p:nvPicPr>
          <p:cNvPr id="5" name="Picture 4" descr="studentsplay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</p:cSld>
  <p:clrMapOvr>
    <a:masterClrMapping/>
  </p:clrMapOvr>
  <p:transition spd="med" advTm="5219"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533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      PLAYING TIME FOR TINY TOTS</a:t>
            </a:r>
            <a:endParaRPr lang="en-US" sz="4000" b="1" dirty="0"/>
          </a:p>
        </p:txBody>
      </p:sp>
      <p:pic>
        <p:nvPicPr>
          <p:cNvPr id="5" name="Picture 4" descr="studentspla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med" advTm="5219"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533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	PLAYING TIME FOR TINY TOTS</a:t>
            </a:r>
            <a:endParaRPr lang="en-US" sz="4000" b="1" dirty="0"/>
          </a:p>
        </p:txBody>
      </p:sp>
      <p:pic>
        <p:nvPicPr>
          <p:cNvPr id="5" name="Picture 4" descr="studentpl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</p:cSld>
  <p:clrMapOvr>
    <a:masterClrMapping/>
  </p:clrMapOvr>
  <p:transition spd="med" advTm="5219"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5334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    </a:t>
            </a:r>
            <a:r>
              <a:rPr lang="en-US" sz="3000" b="1" dirty="0" smtClean="0"/>
              <a:t>COMPUTER LAB </a:t>
            </a:r>
            <a:endParaRPr lang="en-US" sz="3000" b="1" dirty="0"/>
          </a:p>
        </p:txBody>
      </p:sp>
      <p:pic>
        <p:nvPicPr>
          <p:cNvPr id="5" name="Picture 4" descr="WhatsApp Image 2024-10-17 at 12.31.40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</p:cSld>
  <p:clrMapOvr>
    <a:masterClrMapping/>
  </p:clrMapOvr>
  <p:transition spd="med" advTm="5375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TextBox 2"/>
          <p:cNvSpPr txBox="1"/>
          <p:nvPr/>
        </p:nvSpPr>
        <p:spPr>
          <a:xfrm>
            <a:off x="2286000" y="838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	FOUNDATION DAY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114800" y="1981200"/>
            <a:ext cx="1706880" cy="1706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752600" y="3962400"/>
            <a:ext cx="6477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/>
              <a:t>   ATUL MEMORIAL HIGH SCHOOL</a:t>
            </a:r>
            <a:endParaRPr lang="en-US" sz="3500" b="1" dirty="0"/>
          </a:p>
        </p:txBody>
      </p:sp>
      <p:sp>
        <p:nvSpPr>
          <p:cNvPr id="7" name="Rectangle 6"/>
          <p:cNvSpPr/>
          <p:nvPr/>
        </p:nvSpPr>
        <p:spPr>
          <a:xfrm>
            <a:off x="2590800" y="4876800"/>
            <a:ext cx="457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/>
              <a:t>     26 FEBRUARY, 1993</a:t>
            </a:r>
            <a:endParaRPr lang="en-US" sz="3500" b="1" dirty="0"/>
          </a:p>
        </p:txBody>
      </p:sp>
      <p:sp>
        <p:nvSpPr>
          <p:cNvPr id="10" name="Horizontal Scroll 9"/>
          <p:cNvSpPr/>
          <p:nvPr/>
        </p:nvSpPr>
        <p:spPr>
          <a:xfrm>
            <a:off x="2286000" y="762000"/>
            <a:ext cx="6324600" cy="1143000"/>
          </a:xfrm>
          <a:prstGeom prst="horizontalScroll">
            <a:avLst/>
          </a:prstGeom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1800" y="9906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FOUNDATION DAY</a:t>
            </a:r>
            <a:endParaRPr lang="en-US" sz="4000" b="1" dirty="0"/>
          </a:p>
        </p:txBody>
      </p:sp>
    </p:spTree>
  </p:cSld>
  <p:clrMapOvr>
    <a:masterClrMapping/>
  </p:clrMapOvr>
  <p:transition spd="med" advTm="5125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38400" y="6858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INVESTITURE CEREMONY</a:t>
            </a:r>
            <a:endParaRPr lang="en-US" sz="4000" b="1" dirty="0"/>
          </a:p>
        </p:txBody>
      </p:sp>
      <p:pic>
        <p:nvPicPr>
          <p:cNvPr id="49156" name="Picture 4" descr="C:\Users\manoj\OneDrive\Desktop\academic session 2024 25\investature ceremony\100CANON\IMG_0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9" y="1371600"/>
            <a:ext cx="4066953" cy="2514600"/>
          </a:xfrm>
          <a:prstGeom prst="rect">
            <a:avLst/>
          </a:prstGeom>
          <a:noFill/>
        </p:spPr>
      </p:pic>
      <p:pic>
        <p:nvPicPr>
          <p:cNvPr id="49158" name="Picture 6" descr="C:\Users\manoj\OneDrive\Desktop\academic session 2024 25\investature ceremony\100CANON\IMG_0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35400"/>
            <a:ext cx="4572000" cy="30226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875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38400" y="6858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INVESTITURE CEREMONY</a:t>
            </a:r>
            <a:endParaRPr lang="en-US" sz="4000" b="1" dirty="0"/>
          </a:p>
        </p:txBody>
      </p:sp>
      <p:pic>
        <p:nvPicPr>
          <p:cNvPr id="7" name="Picture 6" descr="WhatsApp Image 2024-10-17 at 1.23.23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5172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38400" y="6858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INVESTITURE CEREMONY</a:t>
            </a:r>
            <a:endParaRPr lang="en-US" sz="4000" b="1" dirty="0"/>
          </a:p>
        </p:txBody>
      </p:sp>
      <p:pic>
        <p:nvPicPr>
          <p:cNvPr id="44036" name="Picture 4" descr="C:\Users\manoj\OneDrive\Desktop\academic session 2024 25\investature ceremony\100CANON\IMG_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1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141"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609600"/>
            <a:ext cx="5410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 SPELL BEE COMPETITION</a:t>
            </a:r>
            <a:endParaRPr lang="en-US" sz="3500" b="1" dirty="0"/>
          </a:p>
        </p:txBody>
      </p:sp>
      <p:pic>
        <p:nvPicPr>
          <p:cNvPr id="4" name="Picture 3" descr="sp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371600"/>
            <a:ext cx="3200400" cy="2133600"/>
          </a:xfrm>
          <a:prstGeom prst="rect">
            <a:avLst/>
          </a:prstGeom>
        </p:spPr>
      </p:pic>
      <p:pic>
        <p:nvPicPr>
          <p:cNvPr id="5" name="Picture 4" descr="spell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371600"/>
            <a:ext cx="3048000" cy="2133600"/>
          </a:xfrm>
          <a:prstGeom prst="rect">
            <a:avLst/>
          </a:prstGeom>
        </p:spPr>
      </p:pic>
      <p:pic>
        <p:nvPicPr>
          <p:cNvPr id="6" name="Picture 5" descr="spell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4648200"/>
            <a:ext cx="3124200" cy="2057400"/>
          </a:xfrm>
          <a:prstGeom prst="rect">
            <a:avLst/>
          </a:prstGeom>
        </p:spPr>
      </p:pic>
      <p:pic>
        <p:nvPicPr>
          <p:cNvPr id="7" name="Picture 6" descr="spell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4800600"/>
            <a:ext cx="3200400" cy="2057400"/>
          </a:xfrm>
          <a:prstGeom prst="rect">
            <a:avLst/>
          </a:prstGeom>
        </p:spPr>
      </p:pic>
      <p:pic>
        <p:nvPicPr>
          <p:cNvPr id="8" name="Picture 7" descr="WhatsApp Image 2024-10-18 at 8.13.39 AM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5200" y="2971800"/>
            <a:ext cx="3124200" cy="1981200"/>
          </a:xfrm>
          <a:prstGeom prst="rect">
            <a:avLst/>
          </a:prstGeom>
        </p:spPr>
      </p:pic>
    </p:spTree>
  </p:cSld>
  <p:clrMapOvr>
    <a:masterClrMapping/>
  </p:clrMapOvr>
  <p:transition spd="med" advTm="5172"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533400"/>
            <a:ext cx="868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	</a:t>
            </a:r>
            <a:r>
              <a:rPr lang="en-US" sz="4000" b="1" dirty="0" smtClean="0"/>
              <a:t>INTER-HOUSE QUIZ COMPETITION</a:t>
            </a:r>
            <a:endParaRPr lang="en-US" sz="4000" b="1" dirty="0"/>
          </a:p>
        </p:txBody>
      </p:sp>
      <p:pic>
        <p:nvPicPr>
          <p:cNvPr id="4" name="Picture 3" descr="g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76400"/>
            <a:ext cx="4572000" cy="2590800"/>
          </a:xfrm>
          <a:prstGeom prst="rect">
            <a:avLst/>
          </a:prstGeom>
        </p:spPr>
      </p:pic>
      <p:pic>
        <p:nvPicPr>
          <p:cNvPr id="5" name="Picture 4" descr="gk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6400"/>
            <a:ext cx="4572000" cy="2514600"/>
          </a:xfrm>
          <a:prstGeom prst="rect">
            <a:avLst/>
          </a:prstGeom>
        </p:spPr>
      </p:pic>
      <p:pic>
        <p:nvPicPr>
          <p:cNvPr id="6" name="Picture 5" descr="gk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1000"/>
            <a:ext cx="4495800" cy="2667000"/>
          </a:xfrm>
          <a:prstGeom prst="rect">
            <a:avLst/>
          </a:prstGeom>
        </p:spPr>
      </p:pic>
      <p:pic>
        <p:nvPicPr>
          <p:cNvPr id="7" name="Picture 6" descr="gk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191000"/>
            <a:ext cx="4724400" cy="2667000"/>
          </a:xfrm>
          <a:prstGeom prst="rect">
            <a:avLst/>
          </a:prstGeom>
        </p:spPr>
      </p:pic>
    </p:spTree>
  </p:cSld>
  <p:clrMapOvr>
    <a:masterClrMapping/>
  </p:clrMapOvr>
  <p:transition spd="med" advTm="5421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609600"/>
            <a:ext cx="76962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	</a:t>
            </a:r>
            <a:r>
              <a:rPr lang="en-US" sz="3500" b="1" dirty="0" smtClean="0"/>
              <a:t>INTER-HOUSE QUIZ WINNER </a:t>
            </a:r>
            <a:r>
              <a:rPr lang="en-US" sz="4800" b="1" dirty="0" smtClean="0"/>
              <a:t>COMPETITION</a:t>
            </a:r>
          </a:p>
          <a:p>
            <a:endParaRPr lang="en-US" sz="4500" b="1" dirty="0"/>
          </a:p>
        </p:txBody>
      </p:sp>
      <p:pic>
        <p:nvPicPr>
          <p:cNvPr id="13" name="Picture 12" descr="g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ransition spd="med" advTm="5188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    </a:t>
            </a:r>
            <a:r>
              <a:rPr lang="en-US" sz="3000" b="1" dirty="0" smtClean="0"/>
              <a:t>INTER – HOUSE DEBATE COMPETITION WINNERS</a:t>
            </a:r>
            <a:endParaRPr lang="en-US" sz="3000" b="1" dirty="0"/>
          </a:p>
        </p:txBody>
      </p:sp>
      <p:pic>
        <p:nvPicPr>
          <p:cNvPr id="4" name="Picture 3" descr="WhatsApp Image 2024-10-19 at 12.25.4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4876800" cy="3505200"/>
          </a:xfrm>
          <a:prstGeom prst="rect">
            <a:avLst/>
          </a:prstGeom>
        </p:spPr>
      </p:pic>
      <p:pic>
        <p:nvPicPr>
          <p:cNvPr id="5" name="Picture 4" descr="WhatsApp Image 2024-10-19 at 12.25.09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141" y="3200400"/>
            <a:ext cx="5158859" cy="3657600"/>
          </a:xfrm>
          <a:prstGeom prst="rect">
            <a:avLst/>
          </a:prstGeom>
        </p:spPr>
      </p:pic>
    </p:spTree>
  </p:cSld>
  <p:clrMapOvr>
    <a:masterClrMapping/>
  </p:clrMapOvr>
  <p:transition spd="med" advTm="5109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609600"/>
            <a:ext cx="640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CARROM COMPETITION</a:t>
            </a:r>
            <a:endParaRPr lang="en-US" sz="45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4874141" cy="2500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374" y="1371600"/>
            <a:ext cx="4576626" cy="2416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25874"/>
            <a:ext cx="4954906" cy="3032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31228" y="3785870"/>
            <a:ext cx="4322599" cy="3072130"/>
          </a:xfrm>
          <a:prstGeom prst="rect">
            <a:avLst/>
          </a:prstGeom>
        </p:spPr>
      </p:pic>
    </p:spTree>
  </p:cSld>
  <p:clrMapOvr>
    <a:masterClrMapping/>
  </p:clrMapOvr>
  <p:transition spd="med" advTm="5672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62200" y="533400"/>
            <a:ext cx="6477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  	   </a:t>
            </a:r>
            <a:r>
              <a:rPr lang="en-US" sz="4500" b="1" dirty="0" smtClean="0"/>
              <a:t>YOGA DAY</a:t>
            </a:r>
            <a:endParaRPr lang="en-US" sz="4500" b="1" dirty="0"/>
          </a:p>
        </p:txBody>
      </p:sp>
      <p:pic>
        <p:nvPicPr>
          <p:cNvPr id="4" name="Picture 3" descr="WhatsApp Image 2024-10-17 at 12.19.54 PM (3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2743200"/>
          </a:xfrm>
          <a:prstGeom prst="rect">
            <a:avLst/>
          </a:prstGeom>
        </p:spPr>
      </p:pic>
      <p:pic>
        <p:nvPicPr>
          <p:cNvPr id="5" name="Picture 4" descr="WhatsApp Image 2024-10-17 at 12.19.54 P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2401"/>
            <a:ext cx="4648200" cy="2895600"/>
          </a:xfrm>
          <a:prstGeom prst="rect">
            <a:avLst/>
          </a:prstGeom>
        </p:spPr>
      </p:pic>
      <p:pic>
        <p:nvPicPr>
          <p:cNvPr id="7" name="Picture 6" descr="YOGA DA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962401"/>
            <a:ext cx="4495800" cy="2895600"/>
          </a:xfrm>
          <a:prstGeom prst="rect">
            <a:avLst/>
          </a:prstGeom>
        </p:spPr>
      </p:pic>
    </p:spTree>
  </p:cSld>
  <p:clrMapOvr>
    <a:masterClrMapping/>
  </p:clrMapOvr>
  <p:transition spd="med" advTm="5359">
    <p:wipe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685800"/>
            <a:ext cx="571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ECO GREEN BY MCG</a:t>
            </a:r>
            <a:endParaRPr lang="en-US" sz="45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525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533400"/>
            <a:ext cx="6553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 IN THE MEMORY OF :-</a:t>
            </a:r>
            <a:endParaRPr lang="en-US" sz="3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4044" t="26093" r="40464" b="17937"/>
          <a:stretch>
            <a:fillRect/>
          </a:stretch>
        </p:blipFill>
        <p:spPr>
          <a:xfrm>
            <a:off x="914400" y="1676400"/>
            <a:ext cx="3360420" cy="3768090"/>
          </a:xfrm>
          <a:prstGeom prst="rect">
            <a:avLst/>
          </a:prstGeom>
        </p:spPr>
      </p:pic>
      <p:pic>
        <p:nvPicPr>
          <p:cNvPr id="8" name="Picture 7" descr="WhatsApp Image 2024-10-21 at 12.02.58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676400"/>
            <a:ext cx="3016699" cy="3518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5638800"/>
            <a:ext cx="3505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       LT. SH. ATUL ATRI</a:t>
            </a:r>
            <a:endParaRPr lang="en-US" sz="2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60960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200" b="1" dirty="0" smtClean="0"/>
              <a:t> (02-10-1970 to 03-05-1978)</a:t>
            </a:r>
            <a:endParaRPr lang="en-US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5562600"/>
            <a:ext cx="3276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    LT. SMT. LAXMI DEVI </a:t>
            </a:r>
            <a:endParaRPr lang="en-US" sz="2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6096000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(01-08-1942 to 24-01-2021)  </a:t>
            </a:r>
            <a:endParaRPr lang="en-US" sz="2200" b="1" dirty="0"/>
          </a:p>
        </p:txBody>
      </p:sp>
    </p:spTree>
  </p:cSld>
  <p:clrMapOvr>
    <a:masterClrMapping/>
  </p:clrMapOvr>
  <p:transition spd="med" advTm="5312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8305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</a:t>
            </a:r>
            <a:r>
              <a:rPr lang="en-US" sz="3500" b="1" dirty="0" smtClean="0"/>
              <a:t>ANNUAL PRIZE DISTRIBUTION (2022-23)</a:t>
            </a:r>
            <a:endParaRPr lang="en-US" sz="3500" b="1" dirty="0"/>
          </a:p>
        </p:txBody>
      </p:sp>
      <p:pic>
        <p:nvPicPr>
          <p:cNvPr id="5" name="Picture 4" descr="DSC_5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4267200" cy="2438400"/>
          </a:xfrm>
          <a:prstGeom prst="rect">
            <a:avLst/>
          </a:prstGeom>
        </p:spPr>
      </p:pic>
      <p:pic>
        <p:nvPicPr>
          <p:cNvPr id="6" name="Picture 5" descr="DSC_5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47800"/>
            <a:ext cx="4572000" cy="2445327"/>
          </a:xfrm>
          <a:prstGeom prst="rect">
            <a:avLst/>
          </a:prstGeom>
        </p:spPr>
      </p:pic>
      <p:pic>
        <p:nvPicPr>
          <p:cNvPr id="7" name="Picture 6" descr="DSC_5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886200"/>
            <a:ext cx="4267200" cy="2971800"/>
          </a:xfrm>
          <a:prstGeom prst="rect">
            <a:avLst/>
          </a:prstGeom>
        </p:spPr>
      </p:pic>
      <p:pic>
        <p:nvPicPr>
          <p:cNvPr id="8" name="Picture 7" descr="DSC_51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917446"/>
            <a:ext cx="4572000" cy="2940554"/>
          </a:xfrm>
          <a:prstGeom prst="rect">
            <a:avLst/>
          </a:prstGeom>
        </p:spPr>
      </p:pic>
    </p:spTree>
  </p:cSld>
  <p:clrMapOvr>
    <a:masterClrMapping/>
  </p:clrMapOvr>
  <p:transition spd="med" advTm="5031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943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SCIENCE EXHIBITION</a:t>
            </a:r>
            <a:endParaRPr lang="en-US" sz="4500" b="1" dirty="0"/>
          </a:p>
        </p:txBody>
      </p:sp>
      <p:pic>
        <p:nvPicPr>
          <p:cNvPr id="64514" name="Picture 2" descr="C:\Users\manoj\OneDrive\Desktop\SCHOOL EVENTS\SCIENCE EXHIBITION 2023\DSC_6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4645024" cy="3090550"/>
          </a:xfrm>
          <a:prstGeom prst="rect">
            <a:avLst/>
          </a:prstGeom>
          <a:noFill/>
        </p:spPr>
      </p:pic>
      <p:pic>
        <p:nvPicPr>
          <p:cNvPr id="64516" name="Picture 4" descr="C:\Users\manoj\OneDrive\Desktop\SCHOOL EVENTS\SCIENCE EXHIBITION 2023\DSC_68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52600"/>
            <a:ext cx="4419600" cy="2683329"/>
          </a:xfrm>
          <a:prstGeom prst="rect">
            <a:avLst/>
          </a:prstGeom>
          <a:noFill/>
        </p:spPr>
      </p:pic>
      <p:pic>
        <p:nvPicPr>
          <p:cNvPr id="64518" name="Picture 6" descr="C:\Users\manoj\OneDrive\Desktop\SCHOOL EVENTS\SCIENCE EXHIBITION 2023\DSC_7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52899"/>
            <a:ext cx="9144000" cy="270510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484"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685800"/>
            <a:ext cx="5943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SCIENCE EXHIBITION</a:t>
            </a:r>
            <a:endParaRPr lang="en-US" sz="4500" b="1" dirty="0"/>
          </a:p>
        </p:txBody>
      </p:sp>
      <p:pic>
        <p:nvPicPr>
          <p:cNvPr id="7" name="Picture 6" descr="WhatsApp Image 2024-10-25 at 12.09.3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484"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</a:t>
            </a:r>
            <a:r>
              <a:rPr lang="en-US" sz="3200" b="1" dirty="0" smtClean="0"/>
              <a:t>WINNER OF POETRY RECITATION COMPETITION</a:t>
            </a:r>
            <a:endParaRPr lang="en-US" sz="3200" b="1" dirty="0"/>
          </a:p>
        </p:txBody>
      </p:sp>
      <p:pic>
        <p:nvPicPr>
          <p:cNvPr id="4" name="Picture 3" descr="WhatsApp Image 2024-10-19 at 7.56.24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24000"/>
            <a:ext cx="5943600" cy="4293870"/>
          </a:xfrm>
          <a:prstGeom prst="rect">
            <a:avLst/>
          </a:prstGeom>
        </p:spPr>
      </p:pic>
    </p:spTree>
  </p:cSld>
  <p:clrMapOvr>
    <a:masterClrMapping/>
  </p:clrMapOvr>
  <p:transition spd="med" advTm="5203">
    <p:pull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85800"/>
            <a:ext cx="838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CULTURAL ACTIVITY </a:t>
            </a:r>
            <a:r>
              <a:rPr lang="en-US" sz="3000" b="1" dirty="0" smtClean="0"/>
              <a:t>(REGIONAL DANCE)</a:t>
            </a:r>
          </a:p>
        </p:txBody>
      </p:sp>
      <p:pic>
        <p:nvPicPr>
          <p:cNvPr id="38913" name="Picture 1" descr="C:\Users\manoj\OneDrive\Desktop\SCHOOL EVENTS\05.11.2023\104NZ6_2\DSC_4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28800"/>
            <a:ext cx="4191000" cy="1981200"/>
          </a:xfrm>
          <a:prstGeom prst="rect">
            <a:avLst/>
          </a:prstGeom>
          <a:noFill/>
        </p:spPr>
      </p:pic>
      <p:pic>
        <p:nvPicPr>
          <p:cNvPr id="38914" name="Picture 2" descr="C:\Users\manoj\OneDrive\Desktop\SCHOOL EVENTS\05.11.2023\104NZ6_2\DSC_52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0"/>
            <a:ext cx="4419600" cy="3048000"/>
          </a:xfrm>
          <a:prstGeom prst="rect">
            <a:avLst/>
          </a:prstGeom>
          <a:noFill/>
        </p:spPr>
      </p:pic>
      <p:pic>
        <p:nvPicPr>
          <p:cNvPr id="38915" name="Picture 3" descr="C:\Users\manoj\OneDrive\Desktop\SCHOOL EVENTS\05.11.2023\104NZ6_2\DSC_53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828800"/>
            <a:ext cx="5105400" cy="1981200"/>
          </a:xfrm>
          <a:prstGeom prst="rect">
            <a:avLst/>
          </a:prstGeom>
          <a:noFill/>
        </p:spPr>
      </p:pic>
      <p:pic>
        <p:nvPicPr>
          <p:cNvPr id="38917" name="Picture 5" descr="C:\Users\manoj\OneDrive\Desktop\SCHOOL EVENTS\05.11.2023\104NZ6_2\DSC_5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33801"/>
            <a:ext cx="4724400" cy="3124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281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67000" y="762000"/>
            <a:ext cx="5791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 TRIP TO LOHA GARH</a:t>
            </a:r>
            <a:endParaRPr lang="en-US" sz="3500" b="1" dirty="0"/>
          </a:p>
        </p:txBody>
      </p:sp>
      <p:pic>
        <p:nvPicPr>
          <p:cNvPr id="5" name="Picture 4" descr="TRI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267200" cy="2667000"/>
          </a:xfrm>
          <a:prstGeom prst="rect">
            <a:avLst/>
          </a:prstGeom>
        </p:spPr>
      </p:pic>
      <p:pic>
        <p:nvPicPr>
          <p:cNvPr id="6" name="Picture 5" descr="TRIP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2400"/>
            <a:ext cx="9144000" cy="2895600"/>
          </a:xfrm>
          <a:prstGeom prst="rect">
            <a:avLst/>
          </a:prstGeom>
        </p:spPr>
      </p:pic>
      <p:pic>
        <p:nvPicPr>
          <p:cNvPr id="9" name="Picture 8" descr="TRIP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447800"/>
            <a:ext cx="4876800" cy="2514600"/>
          </a:xfrm>
          <a:prstGeom prst="rect">
            <a:avLst/>
          </a:prstGeom>
        </p:spPr>
      </p:pic>
    </p:spTree>
  </p:cSld>
  <p:clrMapOvr>
    <a:masterClrMapping/>
  </p:clrMapOvr>
  <p:transition spd="med" advTm="5313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762000"/>
            <a:ext cx="579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TEACHER’S DAY</a:t>
            </a:r>
            <a:endParaRPr lang="en-US" sz="4500" b="1" dirty="0"/>
          </a:p>
        </p:txBody>
      </p:sp>
      <p:pic>
        <p:nvPicPr>
          <p:cNvPr id="4" name="Picture 3" descr="TEACHERS 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5109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4600" y="762000"/>
            <a:ext cx="571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INDEPENDENCE DAY CELEBRATION</a:t>
            </a:r>
            <a:endParaRPr lang="en-US" sz="3000" b="1" dirty="0"/>
          </a:p>
        </p:txBody>
      </p:sp>
      <p:pic>
        <p:nvPicPr>
          <p:cNvPr id="7" name="Picture 6" descr="WhatsApp Image 2024-10-17 at 12.24.29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62101" y="876299"/>
            <a:ext cx="2514601" cy="3810000"/>
          </a:xfrm>
          <a:prstGeom prst="rect">
            <a:avLst/>
          </a:prstGeom>
        </p:spPr>
      </p:pic>
      <p:pic>
        <p:nvPicPr>
          <p:cNvPr id="8" name="Picture 7" descr="WhatsApp Image 2024-10-17 at 12.24.28 P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61405" y="586997"/>
            <a:ext cx="2545592" cy="4419598"/>
          </a:xfrm>
          <a:prstGeom prst="rect">
            <a:avLst/>
          </a:prstGeom>
        </p:spPr>
      </p:pic>
      <p:pic>
        <p:nvPicPr>
          <p:cNvPr id="10" name="Picture 9" descr="WhatsApp Image 2024-10-17 at 1.09.28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038600"/>
            <a:ext cx="8229600" cy="2819400"/>
          </a:xfrm>
          <a:prstGeom prst="rect">
            <a:avLst/>
          </a:prstGeom>
        </p:spPr>
      </p:pic>
    </p:spTree>
  </p:cSld>
  <p:clrMapOvr>
    <a:masterClrMapping/>
  </p:clrMapOvr>
  <p:transition spd="med" advTm="5485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762000"/>
            <a:ext cx="609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JANAMASTAMI CELEBRATION</a:t>
            </a:r>
            <a:endParaRPr lang="en-US" sz="3800" b="1" dirty="0"/>
          </a:p>
        </p:txBody>
      </p:sp>
      <p:pic>
        <p:nvPicPr>
          <p:cNvPr id="4" name="Picture 3" descr="WhatsApp Image 2024-10-17 at 12.18.15 PM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4343400" cy="2362200"/>
          </a:xfrm>
          <a:prstGeom prst="rect">
            <a:avLst/>
          </a:prstGeom>
        </p:spPr>
      </p:pic>
      <p:pic>
        <p:nvPicPr>
          <p:cNvPr id="5" name="Picture 4" descr="WhatsApp Image 2024-10-17 at 12.18.15 P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905000"/>
            <a:ext cx="4495800" cy="2286000"/>
          </a:xfrm>
          <a:prstGeom prst="rect">
            <a:avLst/>
          </a:prstGeom>
        </p:spPr>
      </p:pic>
      <p:pic>
        <p:nvPicPr>
          <p:cNvPr id="6" name="Picture 5" descr="WhatsApp Image 2024-10-17 at 12.18.15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191000"/>
            <a:ext cx="4495800" cy="2667000"/>
          </a:xfrm>
          <a:prstGeom prst="rect">
            <a:avLst/>
          </a:prstGeom>
        </p:spPr>
      </p:pic>
      <p:pic>
        <p:nvPicPr>
          <p:cNvPr id="7" name="Picture 6" descr="WhatsApp Image 2024-10-17 at 12.18.14 P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267200"/>
            <a:ext cx="4419600" cy="2590800"/>
          </a:xfrm>
          <a:prstGeom prst="rect">
            <a:avLst/>
          </a:prstGeom>
        </p:spPr>
      </p:pic>
    </p:spTree>
  </p:cSld>
  <p:clrMapOvr>
    <a:masterClrMapping/>
  </p:clrMapOvr>
  <p:transition spd="med" advTm="5609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762000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    INDEPENDENCE DAY CELEBRATION</a:t>
            </a:r>
            <a:endParaRPr lang="en-US" sz="3000" b="1" dirty="0"/>
          </a:p>
        </p:txBody>
      </p:sp>
      <p:pic>
        <p:nvPicPr>
          <p:cNvPr id="5" name="Picture 4" descr="INDEPENDENCEDA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0200"/>
            <a:ext cx="7239000" cy="4267200"/>
          </a:xfrm>
          <a:prstGeom prst="rect">
            <a:avLst/>
          </a:prstGeom>
        </p:spPr>
      </p:pic>
    </p:spTree>
  </p:cSld>
  <p:clrMapOvr>
    <a:masterClrMapping/>
  </p:clrMapOvr>
  <p:transition spd="med" advTm="5485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5334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	</a:t>
            </a:r>
            <a:r>
              <a:rPr lang="en-US" sz="4000" dirty="0" smtClean="0"/>
              <a:t>OUR SCHOOL</a:t>
            </a:r>
            <a:endParaRPr lang="en-US" sz="4000" dirty="0"/>
          </a:p>
        </p:txBody>
      </p:sp>
      <p:pic>
        <p:nvPicPr>
          <p:cNvPr id="4" name="Picture 3" descr="IMG_8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Tm="5203">
    <p:pull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716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        INDEPENDENCE DAY CELEBRATION</a:t>
            </a:r>
            <a:endParaRPr lang="en-US" sz="3000" b="1" dirty="0"/>
          </a:p>
        </p:txBody>
      </p:sp>
      <p:pic>
        <p:nvPicPr>
          <p:cNvPr id="5" name="Picture 4" descr="INDEPENDENCE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05000"/>
            <a:ext cx="6553200" cy="3916680"/>
          </a:xfrm>
          <a:prstGeom prst="rect">
            <a:avLst/>
          </a:prstGeom>
        </p:spPr>
      </p:pic>
    </p:spTree>
  </p:cSld>
  <p:clrMapOvr>
    <a:masterClrMapping/>
  </p:clrMapOvr>
  <p:transition spd="med" advTm="5485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685800"/>
            <a:ext cx="5562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  NAVRATRI CELEBRATION</a:t>
            </a:r>
            <a:endParaRPr lang="en-US" sz="3500" b="1" dirty="0"/>
          </a:p>
        </p:txBody>
      </p:sp>
      <p:pic>
        <p:nvPicPr>
          <p:cNvPr id="5" name="Picture 4" descr="NAVRATRI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352800"/>
            <a:ext cx="4495800" cy="3505200"/>
          </a:xfrm>
          <a:prstGeom prst="rect">
            <a:avLst/>
          </a:prstGeom>
        </p:spPr>
      </p:pic>
      <p:pic>
        <p:nvPicPr>
          <p:cNvPr id="6" name="Picture 5" descr="NAVRATR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5257800" cy="2957513"/>
          </a:xfrm>
          <a:prstGeom prst="rect">
            <a:avLst/>
          </a:prstGeom>
        </p:spPr>
      </p:pic>
    </p:spTree>
  </p:cSld>
  <p:clrMapOvr>
    <a:masterClrMapping/>
  </p:clrMapOvr>
  <p:transition spd="med" advTm="5782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685800"/>
            <a:ext cx="571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THE MAGIC SHOW</a:t>
            </a:r>
            <a:endParaRPr lang="en-US" sz="4500" b="1" dirty="0"/>
          </a:p>
        </p:txBody>
      </p:sp>
      <p:pic>
        <p:nvPicPr>
          <p:cNvPr id="5" name="Picture 4" descr="WhatsApp Image 2024-10-17 at 1.25.17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5469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762000"/>
            <a:ext cx="6172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SEMINAR BY GPT GROUP</a:t>
            </a:r>
            <a:endParaRPr lang="en-US" sz="3800" b="1" dirty="0"/>
          </a:p>
        </p:txBody>
      </p:sp>
      <p:pic>
        <p:nvPicPr>
          <p:cNvPr id="8" name="Picture 7" descr="SEMIN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ransition spd="med" advTm="5282">
    <p:pull dir="l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685800"/>
            <a:ext cx="777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                              Its time to talk about </a:t>
            </a:r>
          </a:p>
          <a:p>
            <a:r>
              <a:rPr lang="en-US" sz="4500" b="1" dirty="0" smtClean="0"/>
              <a:t> ( GOOD TOUCH BAD TOUCH )</a:t>
            </a:r>
            <a:endParaRPr lang="en-US" sz="4500" b="1" dirty="0"/>
          </a:p>
        </p:txBody>
      </p:sp>
      <p:pic>
        <p:nvPicPr>
          <p:cNvPr id="8" name="Picture 7" descr="WhatsApp Image 2024-10-17 at 12.38.49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</p:spTree>
  </p:cSld>
  <p:clrMapOvr>
    <a:masterClrMapping/>
  </p:clrMapOvr>
  <p:transition spd="med" advTm="5344">
    <p:wipe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5334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  </a:t>
            </a:r>
            <a:r>
              <a:rPr lang="en-US" sz="4000" b="1" dirty="0" smtClean="0"/>
              <a:t>MEDICAL CAMP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290289"/>
            <a:ext cx="5181600" cy="282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3650" y="3733800"/>
            <a:ext cx="5340350" cy="3124200"/>
          </a:xfrm>
          <a:prstGeom prst="rect">
            <a:avLst/>
          </a:prstGeom>
        </p:spPr>
      </p:pic>
    </p:spTree>
  </p:cSld>
  <p:clrMapOvr>
    <a:masterClrMapping/>
  </p:clrMapOvr>
  <p:transition spd="med" advTm="5641">
    <p:pull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7620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     PARENTS ORIENTATION DAY</a:t>
            </a:r>
            <a:endParaRPr lang="en-US" sz="4400" b="1" dirty="0"/>
          </a:p>
        </p:txBody>
      </p:sp>
      <p:pic>
        <p:nvPicPr>
          <p:cNvPr id="5" name="Picture 4" descr="COUNCIL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5235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762000"/>
            <a:ext cx="586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OLD MEMORIES</a:t>
            </a:r>
            <a:endParaRPr lang="en-US" sz="4500" b="1" dirty="0"/>
          </a:p>
        </p:txBody>
      </p:sp>
      <p:pic>
        <p:nvPicPr>
          <p:cNvPr id="4" name="Picture 3" descr="WhatsApp Image 2024-10-18 at 10.59.36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204"/>
            <a:ext cx="9144000" cy="5217795"/>
          </a:xfrm>
          <a:prstGeom prst="rect">
            <a:avLst/>
          </a:prstGeom>
        </p:spPr>
      </p:pic>
    </p:spTree>
  </p:cSld>
  <p:clrMapOvr>
    <a:masterClrMapping/>
  </p:clrMapOvr>
  <p:transition spd="med" advTm="5281">
    <p:wipe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-609600" y="6073170"/>
            <a:ext cx="9753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        </a:t>
            </a:r>
            <a:endParaRPr lang="en-US" sz="45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4000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8194" name="AutoShape 2" descr="Trophy Cup Images - Free Download 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AutoShape 4" descr="Trophy Cup Images - Free Download 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Trophy Cup Images - Free Download 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371600" y="457200"/>
            <a:ext cx="5943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OUR PEARLS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0" y="12954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          2023-24</a:t>
            </a:r>
            <a:endParaRPr lang="en-US" sz="4000" b="1" dirty="0"/>
          </a:p>
        </p:txBody>
      </p:sp>
      <p:sp>
        <p:nvSpPr>
          <p:cNvPr id="16388" name="AutoShape 4" descr="Juvale Large Trophy Cup - Gold for Sport Tournament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 descr="Juvale Large Trophy Cup - Gold for Sport Tournament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AutoShape 8" descr="Juvale Large Trophy Cup - Gold for Sport Tournament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TROPH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362200"/>
            <a:ext cx="3581400" cy="3048000"/>
          </a:xfrm>
          <a:prstGeom prst="rect">
            <a:avLst/>
          </a:prstGeom>
        </p:spPr>
      </p:pic>
      <p:pic>
        <p:nvPicPr>
          <p:cNvPr id="16394" name="Picture 10" descr="Toyshine Big Gold Trophy Cup - (PC-219 M) 21cm, First Place Winner Awards  for Sports, Tournaments, Competitions SSTP : Amazon.in: Sports, Fitness &amp;  Outdoo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905000"/>
            <a:ext cx="4724400" cy="43434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pic>
        <p:nvPicPr>
          <p:cNvPr id="8" name="Picture 7" descr="AORENJEB AALAM 484 96.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667000"/>
            <a:ext cx="4334107" cy="3352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-609600" y="6073170"/>
            <a:ext cx="9753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                </a:t>
            </a:r>
            <a:r>
              <a:rPr lang="en-US" sz="4500" b="1" dirty="0" smtClean="0"/>
              <a:t>AORANJEB  AALAM      96.8%</a:t>
            </a:r>
            <a:endParaRPr lang="en-US" sz="45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-3962400" y="49530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47800" y="16002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   TOPPER OF AHMS</a:t>
            </a:r>
            <a:endParaRPr lang="en-US" sz="6000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62200" y="8382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	    CHAIRMAN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42023" t="24115" r="35465" b="34166"/>
          <a:stretch>
            <a:fillRect/>
          </a:stretch>
        </p:blipFill>
        <p:spPr>
          <a:xfrm>
            <a:off x="2142649" y="1676400"/>
            <a:ext cx="5401151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791200"/>
            <a:ext cx="762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FOUNDER OF ATUL MEMORIAL HIGH SCHOOL</a:t>
            </a:r>
            <a:endParaRPr lang="en-US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5181600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          SH. NANAK CHAND SHARMA</a:t>
            </a:r>
            <a:endParaRPr lang="en-US" sz="3000" b="1" dirty="0"/>
          </a:p>
        </p:txBody>
      </p:sp>
    </p:spTree>
  </p:cSld>
  <p:clrMapOvr>
    <a:masterClrMapping/>
  </p:clrMapOvr>
  <p:transition spd="med" advTm="5438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8850" name="Picture 2" descr="F:\MERRIOTORIOUS STUDENTS 2023-24\RIYA KUMARI  482 96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2971800" cy="1981200"/>
          </a:xfrm>
          <a:prstGeom prst="rect">
            <a:avLst/>
          </a:prstGeom>
          <a:noFill/>
        </p:spPr>
      </p:pic>
      <p:pic>
        <p:nvPicPr>
          <p:cNvPr id="78851" name="Picture 3" descr="F:\MERRIOTORIOUS STUDENTS 2023-24\HIMANSHU 482 96.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905000"/>
            <a:ext cx="3048000" cy="2032000"/>
          </a:xfrm>
          <a:prstGeom prst="rect">
            <a:avLst/>
          </a:prstGeom>
          <a:noFill/>
        </p:spPr>
      </p:pic>
      <p:pic>
        <p:nvPicPr>
          <p:cNvPr id="78852" name="Picture 4" descr="F:\MERRIOTORIOUS STUDENTS 2023-24\SAHIL SINGH  482 96.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419600"/>
            <a:ext cx="2971800" cy="19812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286000" y="1524000"/>
            <a:ext cx="6019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       STUDENTS GOT 2</a:t>
            </a:r>
            <a:r>
              <a:rPr lang="en-US" sz="2500" b="1" baseline="30000" dirty="0" smtClean="0"/>
              <a:t>ND</a:t>
            </a:r>
            <a:r>
              <a:rPr lang="en-US" sz="2500" b="1" dirty="0" smtClean="0"/>
              <a:t> RANK</a:t>
            </a:r>
            <a:endParaRPr lang="en-US" sz="25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4114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RIYA KUMARI     96.4%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943600" y="411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HIMANSHU       96.4%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743200" y="6553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SAHIL SINGH           96.4%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49" name="Picture 1" descr="F:\MERRIOTORIOUS STUDENTS 2023-24\New folder\ADITYA KUMAR 480   9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600200"/>
            <a:ext cx="2057400" cy="2057400"/>
          </a:xfrm>
          <a:prstGeom prst="rect">
            <a:avLst/>
          </a:prstGeom>
          <a:noFill/>
        </p:spPr>
      </p:pic>
      <p:pic>
        <p:nvPicPr>
          <p:cNvPr id="2051" name="Picture 3" descr="F:\MERRIOTORIOUS STUDENTS 2023-24\ANKIT SATAPATHY 478     95.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00200"/>
            <a:ext cx="2209800" cy="2057400"/>
          </a:xfrm>
          <a:prstGeom prst="rect">
            <a:avLst/>
          </a:prstGeom>
          <a:noFill/>
        </p:spPr>
      </p:pic>
      <p:pic>
        <p:nvPicPr>
          <p:cNvPr id="2052" name="Picture 4" descr="F:\MERRIOTORIOUS STUDENTS 2023-24\AALMIN 475    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48399" y="1447801"/>
            <a:ext cx="1835150" cy="2172155"/>
          </a:xfrm>
          <a:prstGeom prst="rect">
            <a:avLst/>
          </a:prstGeom>
          <a:noFill/>
        </p:spPr>
      </p:pic>
      <p:pic>
        <p:nvPicPr>
          <p:cNvPr id="2053" name="Picture 5" descr="F:\MERRIOTORIOUS STUDENTS 2023-24\SHUSHMA SAHOO 474    94.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343400"/>
            <a:ext cx="2019300" cy="1828800"/>
          </a:xfrm>
          <a:prstGeom prst="rect">
            <a:avLst/>
          </a:prstGeom>
          <a:noFill/>
        </p:spPr>
      </p:pic>
      <p:pic>
        <p:nvPicPr>
          <p:cNvPr id="2054" name="Picture 6" descr="F:\MERRIOTORIOUS STUDENTS 2023-24\JASMEET SAINI 470    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343400"/>
            <a:ext cx="1828800" cy="1752600"/>
          </a:xfrm>
          <a:prstGeom prst="rect">
            <a:avLst/>
          </a:prstGeom>
          <a:noFill/>
        </p:spPr>
      </p:pic>
      <p:pic>
        <p:nvPicPr>
          <p:cNvPr id="2055" name="Picture 7" descr="F:\MERRIOTORIOUS STUDENTS 2023-24\AASHISH 469  93.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267200"/>
            <a:ext cx="1905000" cy="17526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09600" y="3810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ADITYA KUMAR   96%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124200" y="3886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AKNIT SATAPATHY  95.6%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172200" y="3733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AALMIN          95%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3400" y="640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b="1" dirty="0" smtClean="0"/>
              <a:t>SUSHMA SAHOO     94.8%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505200" y="6324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JASMEET      94%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172200" y="6248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AASHISH      93.8%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0898" name="Picture 2" descr="F:\MERRIOTORIOUS STUDENTS 2023-24\ANKIT PANDEY 467    93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2400300" cy="2057400"/>
          </a:xfrm>
          <a:prstGeom prst="rect">
            <a:avLst/>
          </a:prstGeom>
          <a:noFill/>
        </p:spPr>
      </p:pic>
      <p:pic>
        <p:nvPicPr>
          <p:cNvPr id="80899" name="Picture 3" descr="F:\MERRIOTORIOUS STUDENTS 2023-24\SHIVAM YADAV 463    92.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447800"/>
            <a:ext cx="2209800" cy="1905000"/>
          </a:xfrm>
          <a:prstGeom prst="rect">
            <a:avLst/>
          </a:prstGeom>
          <a:noFill/>
        </p:spPr>
      </p:pic>
      <p:pic>
        <p:nvPicPr>
          <p:cNvPr id="80900" name="Picture 4" descr="F:\MERRIOTORIOUS STUDENTS 2023-24\New folder\ANSHIKA RAI  461   92.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447800"/>
            <a:ext cx="2165966" cy="1981200"/>
          </a:xfrm>
          <a:prstGeom prst="rect">
            <a:avLst/>
          </a:prstGeom>
          <a:noFill/>
        </p:spPr>
      </p:pic>
      <p:pic>
        <p:nvPicPr>
          <p:cNvPr id="80901" name="Picture 5" descr="F:\MERRIOTORIOUS STUDENTS 2023-24\NANDANI 461 92.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114800"/>
            <a:ext cx="2438400" cy="2057400"/>
          </a:xfrm>
          <a:prstGeom prst="rect">
            <a:avLst/>
          </a:prstGeom>
          <a:noFill/>
        </p:spPr>
      </p:pic>
      <p:pic>
        <p:nvPicPr>
          <p:cNvPr id="80902" name="Picture 6" descr="F:\MERRIOTORIOUS STUDENTS 2023-24\New folder\RIYA THAKRAN  459   91.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4114800"/>
            <a:ext cx="1828800" cy="2057400"/>
          </a:xfrm>
          <a:prstGeom prst="rect">
            <a:avLst/>
          </a:prstGeom>
          <a:noFill/>
        </p:spPr>
      </p:pic>
      <p:pic>
        <p:nvPicPr>
          <p:cNvPr id="80903" name="Picture 7" descr="F:\MERRIOTORIOUS STUDENTS 2023-24\New folder\K DEEPSHIKA 458    91.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038600"/>
            <a:ext cx="1981200" cy="2133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304800" y="3505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smtClean="0"/>
              <a:t>ANKIT PANDEY     93.4%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200400" y="3505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smtClean="0"/>
              <a:t>SHIVAM         92.6%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248400" y="3581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ANASHIKA RAI     92.6%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57200" y="6324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NANDANI       92.3%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27660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b="1" dirty="0" smtClean="0"/>
              <a:t>RIYA THAKRAN  91.8%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324600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 DEEPSHIKHA     91.6%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1922" name="Picture 2" descr="F:\MERRIOTORIOUS STUDENTS 2023-24\GAGAN BHARDWAJ 457  91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3400" y="1676400"/>
            <a:ext cx="2286000" cy="1905000"/>
          </a:xfrm>
          <a:prstGeom prst="rect">
            <a:avLst/>
          </a:prstGeom>
          <a:noFill/>
        </p:spPr>
      </p:pic>
      <p:pic>
        <p:nvPicPr>
          <p:cNvPr id="81923" name="Picture 3" descr="F:\MERRIOTORIOUS STUDENTS 2023-24\BHAWNA 456   91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81400" y="1625600"/>
            <a:ext cx="2247900" cy="2032000"/>
          </a:xfrm>
          <a:prstGeom prst="rect">
            <a:avLst/>
          </a:prstGeom>
          <a:noFill/>
        </p:spPr>
      </p:pic>
      <p:pic>
        <p:nvPicPr>
          <p:cNvPr id="81924" name="Picture 4" descr="F:\MERRIOTORIOUS STUDENTS 2023-24\DEEPAK THAKRAN 456   91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676400"/>
            <a:ext cx="2133600" cy="2057400"/>
          </a:xfrm>
          <a:prstGeom prst="rect">
            <a:avLst/>
          </a:prstGeom>
          <a:noFill/>
        </p:spPr>
      </p:pic>
      <p:pic>
        <p:nvPicPr>
          <p:cNvPr id="81925" name="Picture 5" descr="F:\MERRIOTORIOUS STUDENTS 2023-24\New folder\JATIN KUMAR  452    90.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343400"/>
            <a:ext cx="2209800" cy="1981200"/>
          </a:xfrm>
          <a:prstGeom prst="rect">
            <a:avLst/>
          </a:prstGeom>
          <a:noFill/>
        </p:spPr>
      </p:pic>
      <p:pic>
        <p:nvPicPr>
          <p:cNvPr id="81926" name="Picture 6" descr="F:\MERRIOTORIOUS STUDENTS 2023-24\LAKSHAY VASHISHTH 451  90.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343400"/>
            <a:ext cx="2247900" cy="1981200"/>
          </a:xfrm>
          <a:prstGeom prst="rect">
            <a:avLst/>
          </a:prstGeom>
          <a:noFill/>
        </p:spPr>
      </p:pic>
      <p:pic>
        <p:nvPicPr>
          <p:cNvPr id="81927" name="Picture 7" descr="F:\MERRIOTORIOUS STUDENTS 2023-24\SONAL 449   89.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419600"/>
            <a:ext cx="2362200" cy="1828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8600" y="3733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GAGAN BHARDWAJ   91.4%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381000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b="1" dirty="0" smtClean="0"/>
              <a:t>BHAWANA     91.2%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3810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DEEPAK KUMAR   91.2%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64770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b="1" dirty="0" smtClean="0"/>
              <a:t>JATIN KUMAR    90.4%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64770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LAKSHAY     90.2%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64886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smtClean="0"/>
              <a:t>SONAL        90.2%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2946" name="Picture 2" descr="F:\MERRIOTORIOUS STUDENTS 2023-24\ABHISHEK  449   89.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2133600" cy="2209800"/>
          </a:xfrm>
          <a:prstGeom prst="rect">
            <a:avLst/>
          </a:prstGeom>
          <a:noFill/>
        </p:spPr>
      </p:pic>
      <p:pic>
        <p:nvPicPr>
          <p:cNvPr id="82947" name="Picture 3" descr="F:\MERRIOTORIOUS STUDENTS 2023-24\SURAJ AHERWAL 449   89.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295400"/>
            <a:ext cx="2590800" cy="2209800"/>
          </a:xfrm>
          <a:prstGeom prst="rect">
            <a:avLst/>
          </a:prstGeom>
          <a:noFill/>
        </p:spPr>
      </p:pic>
      <p:pic>
        <p:nvPicPr>
          <p:cNvPr id="82949" name="Picture 5" descr="F:\MERRIOTORIOUS STUDENTS 2023-24\RITIK 448   89.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371600"/>
            <a:ext cx="2286000" cy="2108200"/>
          </a:xfrm>
          <a:prstGeom prst="rect">
            <a:avLst/>
          </a:prstGeom>
          <a:noFill/>
        </p:spPr>
      </p:pic>
      <p:pic>
        <p:nvPicPr>
          <p:cNvPr id="82950" name="Picture 6" descr="F:\MERRIOTORIOUS STUDENTS 2023-24\ANUSHKA GUPTA 445  89 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191000"/>
            <a:ext cx="1981200" cy="1981200"/>
          </a:xfrm>
          <a:prstGeom prst="rect">
            <a:avLst/>
          </a:prstGeom>
          <a:noFill/>
        </p:spPr>
      </p:pic>
      <p:pic>
        <p:nvPicPr>
          <p:cNvPr id="82951" name="Picture 7" descr="F:\MERRIOTORIOUS STUDENTS 2023-24\SHAKSHI 445   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4191000"/>
            <a:ext cx="2514600" cy="1981200"/>
          </a:xfrm>
          <a:prstGeom prst="rect">
            <a:avLst/>
          </a:prstGeom>
          <a:noFill/>
        </p:spPr>
      </p:pic>
      <p:pic>
        <p:nvPicPr>
          <p:cNvPr id="82952" name="Picture 8" descr="F:\MERRIOTORIOUS STUDENTS 2023-24\SIBGATULLAH 445   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81000" y="3505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smtClean="0"/>
              <a:t>ABHISKEK      89.8%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0" y="3581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SURAJ AHIRWAL   89.8%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3505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b="1" dirty="0" smtClean="0"/>
              <a:t>RITIK     89.8%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ANUSHKA GUPTA 89%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640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SHAKSHI     89%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72200" y="6248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SIBGATULLAH     89%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3970" name="Picture 2" descr="F:\MERRIOTORIOUS STUDENTS 2023-24\DRISHTI THAKRAN 442   88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4400" y="1371600"/>
            <a:ext cx="1901952" cy="1981200"/>
          </a:xfrm>
          <a:prstGeom prst="rect">
            <a:avLst/>
          </a:prstGeom>
          <a:noFill/>
        </p:spPr>
      </p:pic>
      <p:pic>
        <p:nvPicPr>
          <p:cNvPr id="83971" name="Picture 3" descr="F:\MERRIOTORIOUS STUDENTS 2023-24\New folder\HARSH PRABHA  442    88.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371600"/>
            <a:ext cx="1981200" cy="1995055"/>
          </a:xfrm>
          <a:prstGeom prst="rect">
            <a:avLst/>
          </a:prstGeom>
          <a:noFill/>
        </p:spPr>
      </p:pic>
      <p:pic>
        <p:nvPicPr>
          <p:cNvPr id="83972" name="Picture 4" descr="F:\MERRIOTORIOUS STUDENTS 2023-24\PAWAN KUMAR RAI 442  88.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447800"/>
            <a:ext cx="2514600" cy="1905000"/>
          </a:xfrm>
          <a:prstGeom prst="rect">
            <a:avLst/>
          </a:prstGeom>
          <a:noFill/>
        </p:spPr>
      </p:pic>
      <p:pic>
        <p:nvPicPr>
          <p:cNvPr id="83973" name="Picture 5" descr="F:\MERRIOTORIOUS STUDENTS 2023-24\VINAYAK PANDEY 442  88.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191000"/>
            <a:ext cx="1943100" cy="1905000"/>
          </a:xfrm>
          <a:prstGeom prst="rect">
            <a:avLst/>
          </a:prstGeom>
          <a:noFill/>
        </p:spPr>
      </p:pic>
      <p:pic>
        <p:nvPicPr>
          <p:cNvPr id="83974" name="Picture 6" descr="F:\MERRIOTORIOUS STUDENTS 2023-24\VANSHIKA 439   87.8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191000"/>
            <a:ext cx="2057400" cy="1905000"/>
          </a:xfrm>
          <a:prstGeom prst="rect">
            <a:avLst/>
          </a:prstGeom>
          <a:noFill/>
        </p:spPr>
      </p:pic>
      <p:pic>
        <p:nvPicPr>
          <p:cNvPr id="83975" name="Picture 7" descr="F:\MERRIOTORIOUS STUDENTS 2023-24\PAWAN SUNAR 437  87.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191000"/>
            <a:ext cx="24384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57200" y="3505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b="1" dirty="0" smtClean="0"/>
              <a:t>DRISHTI THAKRAN 89%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00400" y="3581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HARSH PRABHA 88.4%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PAWAN KUMAR RAI 88.4%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6248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VINAYAK PANDEY  88.4%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00400" y="6172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VANSHIKA   87.8%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PAWAN SUNAR   87.4%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4994" name="Picture 2" descr="F:\MERRIOTORIOUS STUDENTS 2023-24\SAKSHAM 433  86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1600"/>
            <a:ext cx="2438400" cy="1981200"/>
          </a:xfrm>
          <a:prstGeom prst="rect">
            <a:avLst/>
          </a:prstGeom>
          <a:noFill/>
        </p:spPr>
      </p:pic>
      <p:pic>
        <p:nvPicPr>
          <p:cNvPr id="84995" name="Picture 3" descr="F:\MERRIOTORIOUS STUDENTS 2023-24\MANJEET 431 86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371600"/>
            <a:ext cx="2286000" cy="1981200"/>
          </a:xfrm>
          <a:prstGeom prst="rect">
            <a:avLst/>
          </a:prstGeom>
          <a:noFill/>
        </p:spPr>
      </p:pic>
      <p:pic>
        <p:nvPicPr>
          <p:cNvPr id="84996" name="Picture 4" descr="F:\MERRIOTORIOUS STUDENTS 2023-24\LALIT 430     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371600"/>
            <a:ext cx="2514600" cy="1905000"/>
          </a:xfrm>
          <a:prstGeom prst="rect">
            <a:avLst/>
          </a:prstGeom>
          <a:noFill/>
        </p:spPr>
      </p:pic>
      <p:pic>
        <p:nvPicPr>
          <p:cNvPr id="84998" name="Picture 6" descr="F:\MERRIOTORIOUS STUDENTS 2023-24\KOMAL 423    84.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962400"/>
            <a:ext cx="2209800" cy="2133600"/>
          </a:xfrm>
          <a:prstGeom prst="rect">
            <a:avLst/>
          </a:prstGeom>
          <a:noFill/>
        </p:spPr>
      </p:pic>
      <p:pic>
        <p:nvPicPr>
          <p:cNvPr id="84999" name="Picture 7" descr="F:\MERRIOTORIOUS STUDENTS 2023-24\PIYUSH BHARDWAJ 426     85.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943600" y="3886200"/>
            <a:ext cx="2286000" cy="2286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9600" y="3505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b="1" dirty="0" smtClean="0"/>
              <a:t>SAKSHAM 86.6%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3581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MANJEET   86.2%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3581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LALIT   86%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SHWETA SAHOO  85.4%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05200" y="63246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b="1" dirty="0" smtClean="0"/>
              <a:t>KOMAL      85.2%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640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PIYUSH BHARDWAJ 84.6%</a:t>
            </a:r>
            <a:endParaRPr lang="en-US" b="1" dirty="0"/>
          </a:p>
        </p:txBody>
      </p:sp>
      <p:pic>
        <p:nvPicPr>
          <p:cNvPr id="85001" name="Picture 9" descr="C:\Users\manoj\OneDrive\Desktop\2023-10-09-08-01-54-549-5cc9f3c7-1595-4b4b-8a34-1d87d642477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" y="4035424"/>
            <a:ext cx="2133600" cy="210396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6017" name="Picture 1" descr="F:\MERRIOTORIOUS STUDENTS 2023-24\ADITI 421     84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2209800" cy="2133600"/>
          </a:xfrm>
          <a:prstGeom prst="rect">
            <a:avLst/>
          </a:prstGeom>
          <a:noFill/>
        </p:spPr>
      </p:pic>
      <p:pic>
        <p:nvPicPr>
          <p:cNvPr id="8" name="Picture 2" descr="F:\MERRIOTORIOUS STUDENTS 2023-24\JATIN 415  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100" y="4343400"/>
            <a:ext cx="2247900" cy="2032000"/>
          </a:xfrm>
          <a:prstGeom prst="rect">
            <a:avLst/>
          </a:prstGeom>
          <a:noFill/>
        </p:spPr>
      </p:pic>
      <p:pic>
        <p:nvPicPr>
          <p:cNvPr id="86019" name="Picture 3" descr="F:\MERRIOTORIOUS STUDENTS 2023-24\JATIN BHADOTIYA 417   83.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0200"/>
            <a:ext cx="2228850" cy="2057400"/>
          </a:xfrm>
          <a:prstGeom prst="rect">
            <a:avLst/>
          </a:prstGeom>
          <a:noFill/>
        </p:spPr>
      </p:pic>
      <p:pic>
        <p:nvPicPr>
          <p:cNvPr id="86020" name="Picture 4" descr="F:\MERRIOTORIOUS STUDENTS 2023-24\New folder\MAMTA 416    83.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1600200"/>
            <a:ext cx="2514600" cy="2057400"/>
          </a:xfrm>
          <a:prstGeom prst="rect">
            <a:avLst/>
          </a:prstGeom>
          <a:noFill/>
        </p:spPr>
      </p:pic>
      <p:pic>
        <p:nvPicPr>
          <p:cNvPr id="86021" name="Picture 5" descr="F:\MERRIOTORIOUS STUDENTS 2023-24\HARIKESH KUMAR 416   83.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4267200"/>
            <a:ext cx="2057400" cy="1971675"/>
          </a:xfrm>
          <a:prstGeom prst="rect">
            <a:avLst/>
          </a:prstGeom>
          <a:noFill/>
        </p:spPr>
      </p:pic>
      <p:pic>
        <p:nvPicPr>
          <p:cNvPr id="86022" name="Picture 6" descr="F:\MERRIOTORIOUS STUDENTS 2023-24\LAXMI 409    81.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4343400"/>
            <a:ext cx="2400300" cy="2057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38200" y="3810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ADITI 84.6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3886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JATIN BHADHOTIYA 83.4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0" y="38100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MAMATA  83.2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6400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HARIKESH   83.2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05200" y="64770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JATIN SINGH     83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3246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LAXMI    81.8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701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/>
              <a:t>     OUR PEARLS (2023-24)</a:t>
            </a:r>
            <a:endParaRPr lang="en-US" sz="4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3581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38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7041" name="Picture 1" descr="F:\MERRIOTORIOUS STUDENTS 2023-24\ANKIT BHAGAT  405 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752600"/>
            <a:ext cx="2057400" cy="1981200"/>
          </a:xfrm>
          <a:prstGeom prst="rect">
            <a:avLst/>
          </a:prstGeom>
          <a:noFill/>
        </p:spPr>
      </p:pic>
      <p:pic>
        <p:nvPicPr>
          <p:cNvPr id="87042" name="Picture 2" descr="F:\MERRIOTORIOUS STUDENTS 2023-24\ASHWANI CHAUHAN 404       80.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52600"/>
            <a:ext cx="2453054" cy="1981200"/>
          </a:xfrm>
          <a:prstGeom prst="rect">
            <a:avLst/>
          </a:prstGeom>
          <a:noFill/>
        </p:spPr>
      </p:pic>
      <p:pic>
        <p:nvPicPr>
          <p:cNvPr id="87043" name="Picture 3" descr="F:\MERRIOTORIOUS STUDENTS 2023-24\KANISHKA 398      79.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572000"/>
            <a:ext cx="1905000" cy="1676400"/>
          </a:xfrm>
          <a:prstGeom prst="rect">
            <a:avLst/>
          </a:prstGeom>
          <a:noFill/>
        </p:spPr>
      </p:pic>
      <p:pic>
        <p:nvPicPr>
          <p:cNvPr id="9" name="Picture 8" descr="KRISHNA PRAJAPAT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4572000"/>
            <a:ext cx="2438400" cy="167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3886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ANKIT BHAGAT   81.8%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3886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ASHWANI CHOUHAN   80.8%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47800" y="6400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KANISHKA     80%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6477000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KRISHNA </a:t>
            </a:r>
            <a:r>
              <a:rPr lang="en-US" b="1" smtClean="0"/>
              <a:t>PRAJAPATI     80%</a:t>
            </a:r>
            <a:endParaRPr lang="en-US" b="1" dirty="0"/>
          </a:p>
        </p:txBody>
      </p:sp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85800"/>
            <a:ext cx="8077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OLD MEMORY OF OUR PEARLS (2023-24)</a:t>
            </a:r>
            <a:endParaRPr lang="en-US" sz="3500" b="1" dirty="0"/>
          </a:p>
        </p:txBody>
      </p:sp>
      <p:pic>
        <p:nvPicPr>
          <p:cNvPr id="5" name="Picture 4" descr="STUDE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8382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  OUR ROOTS</a:t>
            </a:r>
            <a:endParaRPr lang="en-US" sz="4000" b="1" dirty="0"/>
          </a:p>
        </p:txBody>
      </p:sp>
      <p:pic>
        <p:nvPicPr>
          <p:cNvPr id="5" name="Picture 4" descr="WhatsApp Image 2024-10-19 at 12.22.06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447800"/>
            <a:ext cx="5410200" cy="4876800"/>
          </a:xfrm>
          <a:prstGeom prst="rect">
            <a:avLst/>
          </a:prstGeom>
        </p:spPr>
      </p:pic>
    </p:spTree>
  </p:cSld>
  <p:clrMapOvr>
    <a:masterClrMapping/>
  </p:clrMapOvr>
  <p:transition spd="med" advTm="5609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85800"/>
            <a:ext cx="8077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OLD MEMORY OF OUR PEARLS (2023-24)</a:t>
            </a:r>
            <a:endParaRPr lang="en-US" sz="3500" b="1" dirty="0"/>
          </a:p>
        </p:txBody>
      </p:sp>
      <p:pic>
        <p:nvPicPr>
          <p:cNvPr id="6" name="Picture 5" descr="STUDENT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85800"/>
            <a:ext cx="8077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OLD MEMORY OF OUR PEARLS (2023-24)</a:t>
            </a:r>
            <a:endParaRPr lang="en-US" sz="3500" b="1" dirty="0"/>
          </a:p>
        </p:txBody>
      </p:sp>
      <p:pic>
        <p:nvPicPr>
          <p:cNvPr id="6" name="Picture 5" descr="STUDENT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85800"/>
            <a:ext cx="8077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   OLD MEMORY OF OUR PEARLS (2023-24)</a:t>
            </a:r>
            <a:endParaRPr lang="en-US" sz="3500" b="1" dirty="0"/>
          </a:p>
        </p:txBody>
      </p:sp>
      <p:pic>
        <p:nvPicPr>
          <p:cNvPr id="5" name="Picture 4" descr="WELCO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4406">
    <p:pull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95400" y="563880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000" b="1" dirty="0" smtClean="0"/>
              <a:t>शिक्षा का उद्देश्य केवल ज्ञान अर्जित करना ही नहीं,बल्कि एक बेहतर इंसान बनना भी है</a:t>
            </a:r>
            <a:r>
              <a:rPr lang="en-US" sz="3000" b="1" dirty="0" smtClean="0"/>
              <a:t> </a:t>
            </a:r>
            <a:r>
              <a:rPr lang="hi-IN" sz="3000" b="1" dirty="0" smtClean="0"/>
              <a:t>│</a:t>
            </a:r>
            <a:endParaRPr lang="en-US" sz="3000" b="1" dirty="0"/>
          </a:p>
        </p:txBody>
      </p:sp>
      <p:pic>
        <p:nvPicPr>
          <p:cNvPr id="7" name="Picture 6" descr="WhatsApp Image 2024-10-24 at 11.14.55 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6400799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81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228600"/>
            <a:ext cx="8305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smtClean="0"/>
              <a:t>   “WORDS FROM THE PRINCIPAL’S DESK”</a:t>
            </a:r>
            <a:endParaRPr lang="en-US" sz="3700" b="1" dirty="0"/>
          </a:p>
        </p:txBody>
      </p:sp>
    </p:spTree>
  </p:cSld>
  <p:clrMapOvr>
    <a:masterClrMapping/>
  </p:clrMapOvr>
  <p:transition spd="med" advTm="5609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green and gray curve frame template v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685800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                       PRINCIPAL  		        </a:t>
            </a:r>
            <a:endParaRPr lang="en-US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6019800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                           MR. ARUN ATRI</a:t>
            </a:r>
            <a:endParaRPr lang="en-US" sz="3000" b="1" dirty="0"/>
          </a:p>
        </p:txBody>
      </p:sp>
      <p:pic>
        <p:nvPicPr>
          <p:cNvPr id="43010" name="Picture 2" descr="C:\Users\manoj\OneDrive\Desktop\GEN PICS 02.24\DSC_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371600"/>
            <a:ext cx="5257800" cy="43434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78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585</Words>
  <Application>Microsoft Office PowerPoint</Application>
  <PresentationFormat>On-screen Show (4:3)</PresentationFormat>
  <Paragraphs>151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arun kumar</dc:creator>
  <cp:lastModifiedBy>arun kumar</cp:lastModifiedBy>
  <cp:revision>146</cp:revision>
  <dcterms:created xsi:type="dcterms:W3CDTF">2006-08-16T00:00:00Z</dcterms:created>
  <dcterms:modified xsi:type="dcterms:W3CDTF">2024-10-27T02:03:24Z</dcterms:modified>
</cp:coreProperties>
</file>